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261" r:id="rId7"/>
    <p:sldId id="313" r:id="rId8"/>
    <p:sldId id="262" r:id="rId9"/>
    <p:sldId id="31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12" autoAdjust="0"/>
  </p:normalViewPr>
  <p:slideViewPr>
    <p:cSldViewPr snapToGrid="0">
      <p:cViewPr>
        <p:scale>
          <a:sx n="80" d="100"/>
          <a:sy n="80" d="100"/>
        </p:scale>
        <p:origin x="72" y="3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8/1/2023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nscc.ca/lumenlife/chapter/putting-it-together-developmental-theorie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rookta@richmond.k12.ga.us" TargetMode="External"/><Relationship Id="rId2" Type="http://schemas.openxmlformats.org/officeDocument/2006/relationships/hyperlink" Target="mailto:cashsh@richmond.k12.ga.u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hyperlink" Target="https://rcboe.instructuremedia.com/embed/048204ea-777e-4c04-9fc0-357111372c96" TargetMode="External"/><Relationship Id="rId5" Type="http://schemas.openxmlformats.org/officeDocument/2006/relationships/hyperlink" Target="https://www.rcboe.org/Domain/16265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" y="1569486"/>
            <a:ext cx="6230657" cy="4405794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All Grades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Behavior Support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C93AE-202A-4ABD-927A-CC89AC170F41}"/>
              </a:ext>
            </a:extLst>
          </p:cNvPr>
          <p:cNvSpPr txBox="1"/>
          <p:nvPr/>
        </p:nvSpPr>
        <p:spPr>
          <a:xfrm>
            <a:off x="90" y="5975280"/>
            <a:ext cx="62306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ressbooks.nscc.ca/lumenlife/chapter/putting-it-together-developmental-theorie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Contact Information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Ms. </a:t>
            </a:r>
            <a:r>
              <a:rPr lang="en-US" dirty="0" err="1"/>
              <a:t>Ca$h</a:t>
            </a:r>
            <a:r>
              <a:rPr lang="en-US" dirty="0"/>
              <a:t> &amp; Ms. Brooks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b="1" dirty="0"/>
              <a:t>Ms. Cash </a:t>
            </a:r>
          </a:p>
          <a:p>
            <a:pPr lvl="1"/>
            <a:r>
              <a:rPr lang="en-US" sz="1800" b="1" dirty="0"/>
              <a:t>Email: </a:t>
            </a:r>
            <a:r>
              <a:rPr lang="en-US" sz="1800" b="1" dirty="0">
                <a:hlinkClick r:id="rId2"/>
              </a:rPr>
              <a:t>cashsh@richmond.k12.ga.us</a:t>
            </a:r>
            <a:endParaRPr lang="en-US" sz="1800" b="1" dirty="0"/>
          </a:p>
          <a:p>
            <a:pPr lvl="1"/>
            <a:r>
              <a:rPr lang="en-US" sz="1800" b="1" dirty="0"/>
              <a:t>Phone: 678-224-1781</a:t>
            </a:r>
          </a:p>
          <a:p>
            <a:r>
              <a:rPr lang="en-US" sz="2400" b="1" dirty="0"/>
              <a:t>Ms. Brooks</a:t>
            </a:r>
          </a:p>
          <a:p>
            <a:pPr lvl="1"/>
            <a:r>
              <a:rPr lang="en-US" sz="1900" dirty="0"/>
              <a:t>Email: </a:t>
            </a:r>
            <a:r>
              <a:rPr lang="en-US" sz="1900" b="1" dirty="0">
                <a:solidFill>
                  <a:srgbClr val="FF0000"/>
                </a:solidFill>
                <a:hlinkClick r:id="rId3"/>
              </a:rPr>
              <a:t>brookta@richmond.k12.ga.us</a:t>
            </a:r>
            <a:endParaRPr lang="en-US" sz="1900" b="1" dirty="0">
              <a:solidFill>
                <a:srgbClr val="FF0000"/>
              </a:solidFill>
            </a:endParaRPr>
          </a:p>
          <a:p>
            <a:pPr lvl="1"/>
            <a:r>
              <a:rPr lang="en-US" sz="1900" dirty="0"/>
              <a:t>Phone: 602-823-0831</a:t>
            </a:r>
          </a:p>
          <a:p>
            <a:r>
              <a:rPr lang="en-US" sz="2600" b="1" dirty="0"/>
              <a:t>Class Dojo Ms. Cash’s Class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tretch>
            <a:fillRect/>
          </a:stretch>
        </p:blipFill>
        <p:spPr>
          <a:xfrm rot="720000">
            <a:off x="7109304" y="209524"/>
            <a:ext cx="3197464" cy="54721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Schedule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700784"/>
          </a:xfrm>
        </p:spPr>
        <p:txBody>
          <a:bodyPr tIns="180000" bIns="108000">
            <a:normAutofit/>
          </a:bodyPr>
          <a:lstStyle/>
          <a:p>
            <a:pPr algn="ctr"/>
            <a:r>
              <a:rPr lang="en-US" sz="3600" dirty="0"/>
              <a:t>Subject to Change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44F848-AA39-473F-AE60-4A4965F3BBCE}"/>
              </a:ext>
            </a:extLst>
          </p:cNvPr>
          <p:cNvSpPr/>
          <p:nvPr/>
        </p:nvSpPr>
        <p:spPr>
          <a:xfrm>
            <a:off x="5710000" y="1262895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Extended Learning Time	9:15 am -9:45 am	</a:t>
            </a:r>
          </a:p>
          <a:p>
            <a:r>
              <a:rPr lang="en-US" b="1" dirty="0">
                <a:solidFill>
                  <a:srgbClr val="000000"/>
                </a:solidFill>
              </a:rPr>
              <a:t>		</a:t>
            </a:r>
          </a:p>
          <a:p>
            <a:r>
              <a:rPr lang="en-US" b="1" dirty="0">
                <a:solidFill>
                  <a:srgbClr val="000000"/>
                </a:solidFill>
              </a:rPr>
              <a:t>1st Period	9:45 am - 10:40 am	</a:t>
            </a:r>
          </a:p>
          <a:p>
            <a:r>
              <a:rPr lang="en-US" b="1" dirty="0">
                <a:solidFill>
                  <a:srgbClr val="000000"/>
                </a:solidFill>
              </a:rPr>
              <a:t>		</a:t>
            </a:r>
          </a:p>
          <a:p>
            <a:r>
              <a:rPr lang="en-US" b="1" dirty="0">
                <a:solidFill>
                  <a:srgbClr val="000000"/>
                </a:solidFill>
              </a:rPr>
              <a:t>2nd Period	10:40 am - 12:05 pm	</a:t>
            </a:r>
          </a:p>
          <a:p>
            <a:r>
              <a:rPr lang="en-US" b="1" dirty="0">
                <a:solidFill>
                  <a:srgbClr val="000000"/>
                </a:solidFill>
              </a:rPr>
              <a:t>		</a:t>
            </a:r>
          </a:p>
          <a:p>
            <a:r>
              <a:rPr lang="en-US" b="1" dirty="0">
                <a:solidFill>
                  <a:srgbClr val="000000"/>
                </a:solidFill>
              </a:rPr>
              <a:t>3rd Period	12:05 pm - 1:100 	1:00 PM</a:t>
            </a:r>
          </a:p>
          <a:p>
            <a:r>
              <a:rPr lang="en-US" b="1" dirty="0">
                <a:solidFill>
                  <a:srgbClr val="000000"/>
                </a:solidFill>
              </a:rPr>
              <a:t>		</a:t>
            </a:r>
          </a:p>
          <a:p>
            <a:r>
              <a:rPr lang="en-US" b="1" dirty="0">
                <a:solidFill>
                  <a:srgbClr val="000000"/>
                </a:solidFill>
              </a:rPr>
              <a:t>Lunch 	TBD	</a:t>
            </a:r>
          </a:p>
          <a:p>
            <a:r>
              <a:rPr lang="en-US" b="1" dirty="0">
                <a:solidFill>
                  <a:srgbClr val="000000"/>
                </a:solidFill>
              </a:rPr>
              <a:t>		</a:t>
            </a:r>
          </a:p>
          <a:p>
            <a:r>
              <a:rPr lang="en-US" b="1" dirty="0">
                <a:solidFill>
                  <a:srgbClr val="000000"/>
                </a:solidFill>
              </a:rPr>
              <a:t>4th  Period	1:00 pm - 2:25 pm	</a:t>
            </a:r>
          </a:p>
          <a:p>
            <a:r>
              <a:rPr lang="en-US" b="1" dirty="0">
                <a:solidFill>
                  <a:srgbClr val="000000"/>
                </a:solidFill>
              </a:rPr>
              <a:t>		</a:t>
            </a:r>
          </a:p>
          <a:p>
            <a:r>
              <a:rPr lang="en-US" b="1" dirty="0">
                <a:solidFill>
                  <a:srgbClr val="000000"/>
                </a:solidFill>
              </a:rPr>
              <a:t>5th Period	2:25 pm  - 3:15 pm	</a:t>
            </a:r>
          </a:p>
          <a:p>
            <a:r>
              <a:rPr lang="en-US" b="1" dirty="0">
                <a:solidFill>
                  <a:srgbClr val="000000"/>
                </a:solidFill>
              </a:rPr>
              <a:t>		</a:t>
            </a:r>
          </a:p>
          <a:p>
            <a:r>
              <a:rPr lang="en-US" b="1" dirty="0">
                <a:solidFill>
                  <a:srgbClr val="000000"/>
                </a:solidFill>
              </a:rPr>
              <a:t>6th Period	3:15 pm - 4:05 pm	</a:t>
            </a:r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522FC4-0834-435E-99AF-309BA6BA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FBD20D-C89F-4F58-9EE0-CC6B9384C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out My Website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FC646D-4BFF-432D-B87F-81F5858DE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084" y="2198153"/>
            <a:ext cx="6572444" cy="337246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For More Information Like:</a:t>
            </a:r>
          </a:p>
          <a:p>
            <a:r>
              <a:rPr lang="en-US" b="1" dirty="0">
                <a:solidFill>
                  <a:srgbClr val="000000"/>
                </a:solidFill>
              </a:rPr>
              <a:t>Week At A Glance (WAG)</a:t>
            </a:r>
          </a:p>
          <a:p>
            <a:r>
              <a:rPr lang="en-US" b="1" dirty="0">
                <a:solidFill>
                  <a:srgbClr val="000000"/>
                </a:solidFill>
              </a:rPr>
              <a:t>Class Syllabus/Supply List</a:t>
            </a:r>
          </a:p>
          <a:p>
            <a:r>
              <a:rPr lang="en-US" b="1" dirty="0">
                <a:solidFill>
                  <a:srgbClr val="000000"/>
                </a:solidFill>
              </a:rPr>
              <a:t>Resources</a:t>
            </a:r>
          </a:p>
          <a:p>
            <a:r>
              <a:rPr lang="en-US" b="1" dirty="0">
                <a:solidFill>
                  <a:srgbClr val="000000"/>
                </a:solidFill>
              </a:rPr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82095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Information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Arrival and Dismissal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DAE1FE-A1B9-4899-9CD9-1D8B265E1941}"/>
              </a:ext>
            </a:extLst>
          </p:cNvPr>
          <p:cNvSpPr/>
          <p:nvPr/>
        </p:nvSpPr>
        <p:spPr>
          <a:xfrm>
            <a:off x="4278175" y="362773"/>
            <a:ext cx="6096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bg1"/>
                </a:solidFill>
              </a:rPr>
              <a:t>Morning Arrival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bg1"/>
                </a:solidFill>
              </a:rPr>
              <a:t>Drop off your child on Dragons Way</a:t>
            </a:r>
          </a:p>
          <a:p>
            <a:r>
              <a:rPr lang="en-US" sz="2300" b="1" dirty="0">
                <a:solidFill>
                  <a:schemeClr val="bg1"/>
                </a:solidFill>
              </a:rPr>
              <a:t>    behind the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bg1"/>
                </a:solidFill>
              </a:rPr>
              <a:t>Morning Drop off time for car riders 8:50 A.M.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bg1"/>
                </a:solidFill>
              </a:rPr>
              <a:t>Early drop-off students are unsupervised. Please remain with your child until 8:50 A.M. when teachers report for duty.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bg1"/>
                </a:solidFill>
              </a:rPr>
              <a:t>Afternoon Dismissal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bg1"/>
                </a:solidFill>
              </a:rPr>
              <a:t>Bus riders will report to the bus loading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bg1"/>
                </a:solidFill>
              </a:rPr>
              <a:t>Walkers are dismissed from the bus loading</a:t>
            </a:r>
          </a:p>
          <a:p>
            <a:r>
              <a:rPr lang="en-US" sz="2300" b="1" dirty="0">
                <a:solidFill>
                  <a:schemeClr val="bg1"/>
                </a:solidFill>
              </a:rPr>
              <a:t>    zone where the crossing guard is located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bg1"/>
                </a:solidFill>
              </a:rPr>
              <a:t>Car Riders pick up time 4:05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90E1-C0A8-4FD3-8AC8-5E21DB0B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RCSS Learning Platform and Canvas </a:t>
            </a:r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37B739-322D-4595-B65A-3077BF56C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4459" y="1683191"/>
            <a:ext cx="1861969" cy="1883538"/>
          </a:xfrm>
        </p:spPr>
      </p:pic>
      <p:pic>
        <p:nvPicPr>
          <p:cNvPr id="5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E5E0BDF2-A4E6-4760-A93B-7F1CF824D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121" y="1679763"/>
            <a:ext cx="1768981" cy="1890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26CA9D-CE23-4C53-BE42-4A17B6480CB2}"/>
              </a:ext>
            </a:extLst>
          </p:cNvPr>
          <p:cNvSpPr txBox="1"/>
          <p:nvPr/>
        </p:nvSpPr>
        <p:spPr>
          <a:xfrm>
            <a:off x="4020055" y="3660238"/>
            <a:ext cx="337101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Click link to watch Tutorial Video</a:t>
            </a:r>
            <a:r>
              <a:rPr lang="en-US" dirty="0"/>
              <a:t> 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5"/>
              </a:rPr>
              <a:t>https://www.rcboe.org/Domain/16265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6A8C43-1A3C-4D64-9C4C-865855B221B0}"/>
              </a:ext>
            </a:extLst>
          </p:cNvPr>
          <p:cNvSpPr txBox="1"/>
          <p:nvPr/>
        </p:nvSpPr>
        <p:spPr>
          <a:xfrm>
            <a:off x="514502" y="3660238"/>
            <a:ext cx="320327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Your child will login through Launch Pad to access RCBOE Canvas.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22617B-0C59-4FDA-A5DA-0AADDB6DF990}"/>
              </a:ext>
            </a:extLst>
          </p:cNvPr>
          <p:cNvSpPr txBox="1"/>
          <p:nvPr/>
        </p:nvSpPr>
        <p:spPr>
          <a:xfrm>
            <a:off x="8009490" y="1683191"/>
            <a:ext cx="469669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New to the Richmond County</a:t>
            </a:r>
            <a:r>
              <a:rPr lang="en-US" sz="2000" dirty="0">
                <a:solidFill>
                  <a:srgbClr val="000000"/>
                </a:solidFill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Go to rcboe.org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Click Student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Click Launch Pad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5847" y="3566729"/>
            <a:ext cx="45430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Watch logging into Canvas as a student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>
                <a:hlinkClick r:id="rId6"/>
              </a:rPr>
              <a:t>https://rcboe.instructuremedia.com/embed/048204ea-777e-4c04-9fc0-357111372c96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3215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861">
        <p15:prstTrans prst="wind"/>
      </p:transition>
    </mc:Choice>
    <mc:Fallback xmlns="">
      <p:transition spd="slow" advTm="118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4|1.4"/>
</p:tagLst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82913fe-37a1-445c-ac9b-45a5e2e8d9f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19BC0DE95ECC45A74F36B899A7B760" ma:contentTypeVersion="13" ma:contentTypeDescription="Create a new document." ma:contentTypeScope="" ma:versionID="f123be81048a203ff4f14451be93e85d">
  <xsd:schema xmlns:xsd="http://www.w3.org/2001/XMLSchema" xmlns:xs="http://www.w3.org/2001/XMLSchema" xmlns:p="http://schemas.microsoft.com/office/2006/metadata/properties" xmlns:ns3="582913fe-37a1-445c-ac9b-45a5e2e8d9f8" xmlns:ns4="a1ce1a4e-98df-4c86-b556-acc2184dbc23" targetNamespace="http://schemas.microsoft.com/office/2006/metadata/properties" ma:root="true" ma:fieldsID="cb1bdb8aeb4c2c5e317fd1998435a2cd" ns3:_="" ns4:_="">
    <xsd:import namespace="582913fe-37a1-445c-ac9b-45a5e2e8d9f8"/>
    <xsd:import namespace="a1ce1a4e-98df-4c86-b556-acc2184dbc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913fe-37a1-445c-ac9b-45a5e2e8d9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e1a4e-98df-4c86-b556-acc2184dbc2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1ce1a4e-98df-4c86-b556-acc2184dbc23"/>
    <ds:schemaRef ds:uri="582913fe-37a1-445c-ac9b-45a5e2e8d9f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72F1769-772E-454C-B989-D5A4CD80A3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2913fe-37a1-445c-ac9b-45a5e2e8d9f8"/>
    <ds:schemaRef ds:uri="a1ce1a4e-98df-4c86-b556-acc2184dbc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339</Words>
  <Application>Microsoft Office PowerPoint</Application>
  <PresentationFormat>Widescreen</PresentationFormat>
  <Paragraphs>63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Comic Sans MS</vt:lpstr>
      <vt:lpstr>Franklin Gothic Book</vt:lpstr>
      <vt:lpstr>Office Theme</vt:lpstr>
      <vt:lpstr>Welcome To</vt:lpstr>
      <vt:lpstr>Contact Information</vt:lpstr>
      <vt:lpstr>Daily Schedule</vt:lpstr>
      <vt:lpstr>Check out My Website</vt:lpstr>
      <vt:lpstr>Other Information</vt:lpstr>
      <vt:lpstr>RCSS Learning Platform and Canvas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2023-08-01T15:41:20Z</dcterms:created>
  <dcterms:modified xsi:type="dcterms:W3CDTF">2023-08-01T20:50:42Z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0x0101006F19BC0DE95ECC45A74F36B899A7B760</vt:lpwstr>
  </property>
</Properties>
</file>